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9AC9F-A7A7-45D4-8868-1CD9D8F61D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Bible Translation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42716-18C3-45B4-B95A-0A6EFF7FF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Faith Based View of Bible Translation</a:t>
            </a:r>
          </a:p>
        </p:txBody>
      </p:sp>
    </p:spTree>
    <p:extLst>
      <p:ext uri="{BB962C8B-B14F-4D97-AF65-F5344CB8AC3E}">
        <p14:creationId xmlns:p14="http://schemas.microsoft.com/office/powerpoint/2010/main" val="27706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E74BD-90B2-44B2-9073-CB0C06C1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Theology Informs Your Methodology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4DAF5-50FC-44B6-BD04-51B879B16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99889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The word of God is settled in Heaven. </a:t>
            </a:r>
          </a:p>
          <a:p>
            <a:pPr marL="530352" lvl="1" indent="0">
              <a:buNone/>
            </a:pPr>
            <a:r>
              <a:rPr lang="en-US" sz="3000" b="1" i="1" dirty="0"/>
              <a:t>Psalms 119:89  </a:t>
            </a:r>
            <a:r>
              <a:rPr lang="en-US" sz="3000" i="1" dirty="0"/>
              <a:t>For ever, O LORD, thy word is settled in heaven.</a:t>
            </a:r>
          </a:p>
          <a:p>
            <a:r>
              <a:rPr lang="en-US" sz="3200" b="1" dirty="0"/>
              <a:t>The word of God is available on Earth. </a:t>
            </a:r>
          </a:p>
          <a:p>
            <a:pPr marL="530352" lvl="1" indent="0">
              <a:buNone/>
            </a:pPr>
            <a:r>
              <a:rPr lang="en-US" sz="3000" b="1" i="1" dirty="0"/>
              <a:t>Proverbs 22:20-21  </a:t>
            </a:r>
            <a:r>
              <a:rPr lang="en-US" sz="3000" i="1" dirty="0"/>
              <a:t>Have not</a:t>
            </a:r>
            <a:r>
              <a:rPr lang="en-US" sz="3000" b="1" i="1" dirty="0"/>
              <a:t> I written </a:t>
            </a:r>
            <a:r>
              <a:rPr lang="en-US" sz="3000" i="1" dirty="0"/>
              <a:t>to thee excellent things in counsels and knowledge,  21  That I might make thee know the </a:t>
            </a:r>
            <a:r>
              <a:rPr lang="en-US" sz="3000" b="1" i="1" dirty="0"/>
              <a:t>certainty of the words of truth</a:t>
            </a:r>
            <a:r>
              <a:rPr lang="en-US" sz="3000" i="1" dirty="0"/>
              <a:t>; </a:t>
            </a:r>
            <a:r>
              <a:rPr lang="en-US" sz="3000" b="1" i="1" dirty="0"/>
              <a:t>that thou mightest answer the words of truth to them that send unto thee</a:t>
            </a:r>
            <a:r>
              <a:rPr lang="en-US" sz="3000" i="1" dirty="0"/>
              <a:t>?</a:t>
            </a:r>
            <a:endParaRPr lang="en-US" sz="3000" dirty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2287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E74BD-90B2-44B2-9073-CB0C06C1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Theology Informs Your Methodology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4DAF5-50FC-44B6-BD04-51B879B16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295104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/>
              <a:t>The word of God is settled in Heaven. </a:t>
            </a:r>
          </a:p>
          <a:p>
            <a:r>
              <a:rPr lang="en-US" sz="3500" b="1" dirty="0"/>
              <a:t>The word of God is available on Earth. </a:t>
            </a:r>
          </a:p>
          <a:p>
            <a:pPr marL="530352" lvl="1" indent="0">
              <a:buNone/>
            </a:pPr>
            <a:r>
              <a:rPr lang="en-US" sz="3000" b="1" dirty="0"/>
              <a:t>Psalms 12:6-7  </a:t>
            </a:r>
            <a:r>
              <a:rPr lang="en-US" sz="3000" dirty="0"/>
              <a:t>The words of the LORD are pure words: as silver tried in a furnace of earth, purified seven times.  7  Thou shalt keep them, O LORD, thou shalt preserve them from this generation for ever.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sz="3200" i="0" dirty="0"/>
              <a:t>The Word is </a:t>
            </a:r>
            <a:r>
              <a:rPr lang="en-US" sz="3200" b="1" i="0" u="sng" dirty="0"/>
              <a:t>Pure</a:t>
            </a:r>
            <a:r>
              <a:rPr lang="en-US" sz="3200" b="1" i="0" dirty="0"/>
              <a:t> </a:t>
            </a:r>
            <a:r>
              <a:rPr lang="en-US" sz="3000" b="1" dirty="0"/>
              <a:t>John 1:1 </a:t>
            </a:r>
            <a:r>
              <a:rPr lang="en-US" sz="3000" b="1" i="0" dirty="0"/>
              <a:t>(eternally)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sz="3200" i="0" dirty="0"/>
              <a:t>The Word is </a:t>
            </a:r>
            <a:r>
              <a:rPr lang="en-US" sz="3200" b="1" i="0" u="sng" dirty="0"/>
              <a:t>Proven</a:t>
            </a:r>
            <a:r>
              <a:rPr lang="en-US" sz="3200" b="1" i="0" dirty="0"/>
              <a:t> </a:t>
            </a:r>
            <a:r>
              <a:rPr lang="en-US" sz="3000" b="1" dirty="0"/>
              <a:t>1 John 1:1 </a:t>
            </a:r>
            <a:r>
              <a:rPr lang="en-US" sz="3000" b="1" i="0" dirty="0"/>
              <a:t>(in the furnace of earth among humanity) 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sz="3200" b="1" i="0" dirty="0"/>
              <a:t>The Word is </a:t>
            </a:r>
            <a:r>
              <a:rPr lang="en-US" sz="3200" b="1" i="0" u="sng" dirty="0"/>
              <a:t>Preserved</a:t>
            </a:r>
            <a:r>
              <a:rPr lang="en-US" sz="3200" b="1" i="0" dirty="0"/>
              <a:t> </a:t>
            </a:r>
            <a:r>
              <a:rPr lang="en-US" sz="3000" b="1" dirty="0"/>
              <a:t>Psalm 12:7 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8066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E74BD-90B2-44B2-9073-CB0C06C1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Theology Informs Your Methodology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4DAF5-50FC-44B6-BD04-51B879B16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295104"/>
          </a:xfrm>
        </p:spPr>
        <p:txBody>
          <a:bodyPr>
            <a:normAutofit/>
          </a:bodyPr>
          <a:lstStyle/>
          <a:p>
            <a:r>
              <a:rPr lang="en-US" sz="3200" b="1" dirty="0"/>
              <a:t>The word of God should be available to people of every kindred, tongue, people and nation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sz="2800" b="1" dirty="0"/>
              <a:t>Revelation 5:9  </a:t>
            </a:r>
            <a:r>
              <a:rPr lang="en-US" sz="2800" dirty="0"/>
              <a:t>And they sung a new song, saying, Thou art worthy to take the book, and to open the seals thereof: for thou wast slain, and hast redeemed us to God by thy blood out of every kindred, and tongue, and people, and nation;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8925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5396-2B75-47A4-832A-267E274C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154991" cy="85966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Worldwide Status of Bible Translation: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AFED4BF-8FC3-43A4-B47E-63CCAB6CFA3F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371600" y="1455313"/>
            <a:ext cx="10154992" cy="52288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 than 1,500 languages have access to the New Testament and some portions of Scripture in their language.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 than 650 languages have the complete translated Bible.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About 7,000 languages* are known to be in use today.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least 1.5 billion people do not have the full Bible in their first language. More than 110 million do not have a single verse of Scripture.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 than 2,500 languages across 170 countries have active translation and linguistic development work happening right now.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Approximately 1,600 languages* still need a Bible translation project to begin.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*Does not include sign languages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52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BDC0D-4690-4412-967B-8C8BC6AD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Practical Steps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3FE2B-60C4-4117-A477-52B769B8C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1" y="1085763"/>
            <a:ext cx="6517065" cy="43664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5D4EE-33BE-447D-A429-253EA4FA6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67" y="2286000"/>
            <a:ext cx="3656419" cy="3581400"/>
          </a:xfrm>
        </p:spPr>
        <p:txBody>
          <a:bodyPr>
            <a:normAutofit/>
          </a:bodyPr>
          <a:lstStyle/>
          <a:p>
            <a:r>
              <a:rPr lang="en-US" sz="4000" b="1" dirty="0"/>
              <a:t>Pray</a:t>
            </a:r>
          </a:p>
          <a:p>
            <a:r>
              <a:rPr lang="en-US" sz="4000" b="1" dirty="0"/>
              <a:t>Prepare</a:t>
            </a:r>
          </a:p>
          <a:p>
            <a:r>
              <a:rPr lang="en-US" sz="4000" b="1" dirty="0"/>
              <a:t>Participate</a:t>
            </a:r>
          </a:p>
        </p:txBody>
      </p:sp>
    </p:spTree>
    <p:extLst>
      <p:ext uri="{BB962C8B-B14F-4D97-AF65-F5344CB8AC3E}">
        <p14:creationId xmlns:p14="http://schemas.microsoft.com/office/powerpoint/2010/main" val="94545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141</TotalTime>
  <Words>367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Franklin Gothic Book</vt:lpstr>
      <vt:lpstr>Symbol</vt:lpstr>
      <vt:lpstr>Crop</vt:lpstr>
      <vt:lpstr>Bible Translation</vt:lpstr>
      <vt:lpstr>Theology Informs Your Methodology  </vt:lpstr>
      <vt:lpstr>Theology Informs Your Methodology  </vt:lpstr>
      <vt:lpstr>Theology Informs Your Methodology  </vt:lpstr>
      <vt:lpstr>The Worldwide Status of Bible Translation:  </vt:lpstr>
      <vt:lpstr>Practical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Bible Translation</dc:title>
  <dc:creator>Brian Hedges</dc:creator>
  <cp:lastModifiedBy>Audio Visual</cp:lastModifiedBy>
  <cp:revision>5</cp:revision>
  <dcterms:created xsi:type="dcterms:W3CDTF">2019-01-02T05:06:45Z</dcterms:created>
  <dcterms:modified xsi:type="dcterms:W3CDTF">2019-01-02T15:56:28Z</dcterms:modified>
</cp:coreProperties>
</file>